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5"/>
    <p:sldMasterId id="2147483669" r:id="rId6"/>
    <p:sldMasterId id="2147483679" r:id="rId7"/>
    <p:sldMasterId id="2147483684" r:id="rId8"/>
    <p:sldMasterId id="2147483701" r:id="rId9"/>
    <p:sldMasterId id="2147483904" r:id="rId10"/>
    <p:sldMasterId id="2147483734" r:id="rId11"/>
    <p:sldMasterId id="2147483955" r:id="rId12"/>
  </p:sldMasterIdLst>
  <p:notesMasterIdLst>
    <p:notesMasterId r:id="rId17"/>
  </p:notesMasterIdLst>
  <p:handoutMasterIdLst>
    <p:handoutMasterId r:id="rId18"/>
  </p:handoutMasterIdLst>
  <p:sldIdLst>
    <p:sldId id="1088" r:id="rId13"/>
    <p:sldId id="1079" r:id="rId14"/>
    <p:sldId id="1081" r:id="rId15"/>
    <p:sldId id="1087" r:id="rId1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B7C47-A333-40AD-9A70-B735896C3172}" v="6" dt="2022-04-12T08:34:55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310" autoAdjust="0"/>
  </p:normalViewPr>
  <p:slideViewPr>
    <p:cSldViewPr snapToGrid="0">
      <p:cViewPr varScale="1">
        <p:scale>
          <a:sx n="86" d="100"/>
          <a:sy n="86" d="100"/>
        </p:scale>
        <p:origin x="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DD84FE9-D1A9-44B9-9881-81F932467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8B73F8-DEDB-4A42-BF14-028B1C9EB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F502B4-01DE-4912-972C-5E8F99501007}" type="datetimeFigureOut">
              <a:rPr lang="de-DE"/>
              <a:pPr>
                <a:defRPr/>
              </a:pPr>
              <a:t>07.08.2023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D85CC-678F-46BC-AF21-53D731CF0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342850-EDC4-4D13-A2B2-7849302D7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254826-6EFF-4893-8A37-ABB41788F7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74C060-5E9A-4866-8782-D6F7A87FA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2A2B50-651D-4FD5-A2C9-E8C115E2CF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423F3A-BECC-4872-95E4-F36D4827202D}" type="datetimeFigureOut">
              <a:rPr lang="de-DE"/>
              <a:pPr>
                <a:defRPr/>
              </a:pPr>
              <a:t>07.08.2023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41DF22D-940E-4050-B621-51A14DEEA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9E10552-D394-454E-B235-8CC10735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80FF42-5739-4FB9-8856-0193B70DCC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4F04E5-7165-4989-BB2D-2A537ABF3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1FD346-966E-4FF8-A069-1E3C4AD658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www.eiturbanmobility.e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www.eiturbanmobility.e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http://www.eiturbanmobility.eu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://www.eiturbanmobility.eu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epa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1573883" y="1371691"/>
            <a:ext cx="6605227" cy="84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</a:t>
            </a:r>
            <a:endParaRPr lang="en-GB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1573884" y="2214381"/>
            <a:ext cx="5819853" cy="111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6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id="{0455A545-B8BD-41D4-A458-59E63298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-1843882"/>
            <a:ext cx="4398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03907" y="508153"/>
            <a:ext cx="8487681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FEB48-1F2D-4554-AF6C-B565382CDF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907" y="1604963"/>
            <a:ext cx="8487681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7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632561" y="636741"/>
            <a:ext cx="10840302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D6ED3-ADC6-4AD2-89D9-15A68F2920E5}"/>
              </a:ext>
            </a:extLst>
          </p:cNvPr>
          <p:cNvSpPr txBox="1"/>
          <p:nvPr userDrawn="1"/>
        </p:nvSpPr>
        <p:spPr>
          <a:xfrm>
            <a:off x="767571" y="1693069"/>
            <a:ext cx="10705291" cy="42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E4CC1790-DEB9-401F-AB3D-8816F3BB7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560" y="1776182"/>
            <a:ext cx="10840302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93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C3D35E0-E72E-4ECB-9D20-8D7750AEA6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122363"/>
            <a:ext cx="12353925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FEC9E04-CD0C-4E1D-91B5-A7696AC6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5" y="5741988"/>
            <a:ext cx="12357100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55E2CDD-5C92-4A40-AC38-E6A128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840" b="11004"/>
          <a:stretch/>
        </p:blipFill>
        <p:spPr>
          <a:xfrm>
            <a:off x="9610725" y="5935845"/>
            <a:ext cx="2478881" cy="720333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34DDD49-B5FC-4E04-AF8A-9FFE87651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293" b="-6879"/>
          <a:stretch/>
        </p:blipFill>
        <p:spPr>
          <a:xfrm>
            <a:off x="285750" y="5985267"/>
            <a:ext cx="3200400" cy="8933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270DE6-C8BD-436F-BF64-E81A08ACF5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246062" y="491702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CD1AD78-CB4B-4B75-B4F3-F45E8974E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983" y="1616020"/>
            <a:ext cx="2151563" cy="15453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3600" kern="1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6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B61DBADB-D42A-4340-B5DB-16F6899B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88963" y="441325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EDDA4C1-55E1-4180-BC44-200041F7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5613400"/>
            <a:ext cx="12357100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58FA6990-AAC4-4EE5-BABC-A587A9CF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101600"/>
            <a:ext cx="12334876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95299AF9-9CAC-42D0-916C-3A6AEBC5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35495" y="360830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1153374" y="1631003"/>
            <a:ext cx="2151563" cy="15453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3600" kern="1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64EDDDB-E203-4212-87A4-FBCE143AE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1840" b="11004"/>
          <a:stretch/>
        </p:blipFill>
        <p:spPr>
          <a:xfrm>
            <a:off x="9610725" y="5935845"/>
            <a:ext cx="2478881" cy="72033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5D324FB-ED83-4150-A6BE-2467F7582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2293" b="-6879"/>
          <a:stretch/>
        </p:blipFill>
        <p:spPr>
          <a:xfrm>
            <a:off x="285750" y="5985267"/>
            <a:ext cx="3200400" cy="893358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C97A5ADB-3EA5-4E5D-90AC-CF7E9A0FA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35496" y="339843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4D50E41-BE04-46F6-82DF-DE66FC865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375" y="1610016"/>
            <a:ext cx="2151563" cy="15453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3600" kern="1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6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43FA69-080E-4824-8736-513D56F8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88963" y="441325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5F0A45A-D602-457E-8D4A-00A7F99FE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3400"/>
            <a:ext cx="12182475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31FDF300-2F9B-4059-AC87-D8E9B658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12182475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0EBCAA34-7180-4FA4-98B5-9E494A01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854075" y="-19050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1480505" y="1110297"/>
            <a:ext cx="2151563" cy="15453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3600" kern="1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3045804-9FEA-4F48-B93B-60FBF13EF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1840" b="11004"/>
          <a:stretch/>
        </p:blipFill>
        <p:spPr>
          <a:xfrm>
            <a:off x="9610725" y="5935845"/>
            <a:ext cx="2478881" cy="720333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839481F-E831-4CF0-9275-3ACE5399B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2293" b="-6879"/>
          <a:stretch/>
        </p:blipFill>
        <p:spPr>
          <a:xfrm>
            <a:off x="285750" y="5985267"/>
            <a:ext cx="3200400" cy="8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8BF32770-677E-455C-806E-2EA26554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88963" y="441325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2CE0FF0-A0C0-4995-BC86-F30006DE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3400"/>
            <a:ext cx="12192000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EBD2A492-5BEA-4F50-8069-6532253F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12192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82D1F-5899-431A-9851-601EFA84F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1840" b="11004"/>
          <a:stretch/>
        </p:blipFill>
        <p:spPr>
          <a:xfrm>
            <a:off x="9610725" y="5935845"/>
            <a:ext cx="2478881" cy="72033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24A4427C-2255-47A3-AF8C-83079C108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2293" b="-6879"/>
          <a:stretch/>
        </p:blipFill>
        <p:spPr>
          <a:xfrm>
            <a:off x="285750" y="5985267"/>
            <a:ext cx="3200400" cy="893358"/>
          </a:xfrm>
          <a:prstGeom prst="rect">
            <a:avLst/>
          </a:prstGeom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B260292A-F1FD-40E7-A09F-5316E725F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520">
            <a:off x="535496" y="339843"/>
            <a:ext cx="3279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F40461-CC1A-4674-89CC-4F9C64FE5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375" y="1610016"/>
            <a:ext cx="2151563" cy="15453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3600" kern="1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7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ue green gener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20D9D144-DCC9-4F49-9E4A-3854B0CE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3"/>
          <a:stretch>
            <a:fillRect/>
          </a:stretch>
        </p:blipFill>
        <p:spPr bwMode="auto">
          <a:xfrm>
            <a:off x="0" y="0"/>
            <a:ext cx="122205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86EAE9C4-64DC-40CC-A050-2BED0A1E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832" y="829819"/>
            <a:ext cx="6197600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en-US" sz="4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Thank</a:t>
            </a:r>
            <a:r>
              <a:rPr lang="de-DE" alt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de-DE" altLang="en-US" sz="4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you</a:t>
            </a:r>
            <a:r>
              <a:rPr lang="de-DE" alt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</a:p>
          <a:p>
            <a:pPr algn="ctr" eaLnBrk="1" hangingPunct="1">
              <a:defRPr/>
            </a:pPr>
            <a:endParaRPr lang="de-DE" altLang="en-US" sz="6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sv-SE" altLang="en-US" sz="2400" dirty="0">
              <a:solidFill>
                <a:schemeClr val="bg1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sv-SE" altLang="en-US" sz="24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sv-SE" altLang="en-US" sz="2400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more</a:t>
            </a:r>
            <a:r>
              <a:rPr lang="sv-SE" altLang="en-US" sz="24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information, </a:t>
            </a:r>
            <a:r>
              <a:rPr lang="sv-SE" altLang="en-US" sz="2400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please</a:t>
            </a:r>
            <a:r>
              <a:rPr lang="sv-SE" altLang="en-US" sz="24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2400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contact</a:t>
            </a:r>
            <a:r>
              <a:rPr lang="sv-SE" altLang="en-US" sz="24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defRPr/>
            </a:pPr>
            <a:r>
              <a:rPr lang="sv-SE" altLang="en-US" sz="24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info@eiturbanmobility.eu </a:t>
            </a:r>
            <a:r>
              <a:rPr lang="sv-SE" altLang="en-US" sz="2400" dirty="0">
                <a:solidFill>
                  <a:srgbClr val="034E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 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n 12">
            <a:extLst>
              <a:ext uri="{FF2B5EF4-FFF2-40B4-BE49-F238E27FC236}">
                <a16:creationId xmlns:a16="http://schemas.microsoft.com/office/drawing/2014/main" id="{0F932464-2438-4C8F-B1B8-E2FCD093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80" y="339334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3">
            <a:extLst>
              <a:ext uri="{FF2B5EF4-FFF2-40B4-BE49-F238E27FC236}">
                <a16:creationId xmlns:a16="http://schemas.microsoft.com/office/drawing/2014/main" id="{A5592C37-F741-49A0-AC38-9DA2DDBF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78" y="829819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C60532C-43D9-4D36-8D2B-79F7692B2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67" y="4867840"/>
            <a:ext cx="2238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4D4797-EF6E-46A9-8801-24BA82C9A1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1" y="4573985"/>
            <a:ext cx="2238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10">
            <a:extLst>
              <a:ext uri="{FF2B5EF4-FFF2-40B4-BE49-F238E27FC236}">
                <a16:creationId xmlns:a16="http://schemas.microsoft.com/office/drawing/2014/main" id="{B8F2449D-2B47-48D6-A286-A8F99C329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31353" y="4176204"/>
            <a:ext cx="2129293" cy="137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@EITUrbanMob  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EIT Urban Mobility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7F500598-10F7-4039-834F-B87420996A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58722" y="4886891"/>
            <a:ext cx="244207" cy="17117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14A1413-8ED5-4F3E-94CA-B520C8D4C5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00016" y="4594511"/>
            <a:ext cx="183298" cy="183172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7B54826F-CBF3-440A-B978-3749088D25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42024" y="4861490"/>
            <a:ext cx="319769" cy="2238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F8FB2F-9BF3-4097-ACCC-68C3EA1FCD69}"/>
              </a:ext>
            </a:extLst>
          </p:cNvPr>
          <p:cNvSpPr txBox="1"/>
          <p:nvPr userDrawn="1"/>
        </p:nvSpPr>
        <p:spPr>
          <a:xfrm>
            <a:off x="2699168" y="3328968"/>
            <a:ext cx="6095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altLang="en-US" sz="1800" b="0" i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www.eiturbanmobility.eu</a:t>
            </a:r>
            <a:r>
              <a:rPr lang="sv-SE" altLang="en-US" sz="1800" b="0" i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b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sv-SE" altLang="en-US" sz="1800" b="1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Follow</a:t>
            </a:r>
            <a: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1800" b="1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us</a:t>
            </a:r>
            <a: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539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ue green edi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E933A26A-95E6-4C16-AC2F-D88EEBBB5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3"/>
          <a:stretch>
            <a:fillRect/>
          </a:stretch>
        </p:blipFill>
        <p:spPr bwMode="auto">
          <a:xfrm>
            <a:off x="0" y="-157163"/>
            <a:ext cx="12272963" cy="61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1579095E-4DBD-48FF-A0F2-A36CEC44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30" y="3296777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3">
            <a:extLst>
              <a:ext uri="{FF2B5EF4-FFF2-40B4-BE49-F238E27FC236}">
                <a16:creationId xmlns:a16="http://schemas.microsoft.com/office/drawing/2014/main" id="{BAF141E8-E3C4-4D21-8AB8-ABF5CAE6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76" y="878681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3568700" y="1140662"/>
            <a:ext cx="4703615" cy="944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</a:t>
            </a:r>
            <a:endParaRPr lang="en-GB" dirty="0"/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3568699" y="2111542"/>
            <a:ext cx="4703615" cy="890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pic>
        <p:nvPicPr>
          <p:cNvPr id="17" name="Imagen 19">
            <a:extLst>
              <a:ext uri="{FF2B5EF4-FFF2-40B4-BE49-F238E27FC236}">
                <a16:creationId xmlns:a16="http://schemas.microsoft.com/office/drawing/2014/main" id="{3A225631-42F4-4A3E-A835-90C380EC08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42" y="5192981"/>
            <a:ext cx="2238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0">
            <a:extLst>
              <a:ext uri="{FF2B5EF4-FFF2-40B4-BE49-F238E27FC236}">
                <a16:creationId xmlns:a16="http://schemas.microsoft.com/office/drawing/2014/main" id="{BB97E990-7527-448B-A927-C6B98AFFD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56" y="4899126"/>
            <a:ext cx="2238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10">
            <a:extLst>
              <a:ext uri="{FF2B5EF4-FFF2-40B4-BE49-F238E27FC236}">
                <a16:creationId xmlns:a16="http://schemas.microsoft.com/office/drawing/2014/main" id="{77B82A6A-1FDF-44B6-85C5-487E0690F0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66128" y="4501345"/>
            <a:ext cx="2129293" cy="137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@EITUrbanMob  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EIT Urban Mobility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2" name="Picture 21" descr="Shape, arrow&#10;&#10;Description automatically generated">
            <a:extLst>
              <a:ext uri="{FF2B5EF4-FFF2-40B4-BE49-F238E27FC236}">
                <a16:creationId xmlns:a16="http://schemas.microsoft.com/office/drawing/2014/main" id="{E730E382-7A97-4E61-A1DA-7053376FCE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93497" y="5212032"/>
            <a:ext cx="244207" cy="1711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D085B4F-FC7A-4A91-B6B3-F6F1410ACB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34791" y="4919652"/>
            <a:ext cx="183298" cy="183172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586AB32-616C-4114-B0BB-FB9795AD0C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76799" y="5186631"/>
            <a:ext cx="319769" cy="2238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5B62D5E-3F17-4174-B8DC-13D86D6366F0}"/>
              </a:ext>
            </a:extLst>
          </p:cNvPr>
          <p:cNvSpPr txBox="1"/>
          <p:nvPr userDrawn="1"/>
        </p:nvSpPr>
        <p:spPr>
          <a:xfrm>
            <a:off x="2738438" y="3711412"/>
            <a:ext cx="6095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altLang="en-US" sz="1800" b="0" i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www.eiturbanmobility.eu</a:t>
            </a:r>
            <a:r>
              <a:rPr lang="sv-SE" altLang="en-US" sz="1800" b="0" i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b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sv-SE" altLang="en-US" sz="1800" b="1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Follow</a:t>
            </a:r>
            <a: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1800" b="1" dirty="0" err="1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us</a:t>
            </a:r>
            <a:r>
              <a:rPr lang="sv-SE" altLang="en-US" sz="1800" b="1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684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 gener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4">
            <a:extLst>
              <a:ext uri="{FF2B5EF4-FFF2-40B4-BE49-F238E27FC236}">
                <a16:creationId xmlns:a16="http://schemas.microsoft.com/office/drawing/2014/main" id="{6EAFB51E-9A72-4A97-835A-C47E12DE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320" y="1015718"/>
            <a:ext cx="6197600" cy="553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en-US" sz="4400" dirty="0" err="1">
                <a:solidFill>
                  <a:srgbClr val="054CA2"/>
                </a:solidFill>
                <a:latin typeface="Calibri Light" panose="020F0302020204030204" pitchFamily="34" charset="0"/>
              </a:rPr>
              <a:t>Thank</a:t>
            </a:r>
            <a:r>
              <a:rPr lang="de-DE" altLang="en-US" sz="4400" dirty="0">
                <a:solidFill>
                  <a:srgbClr val="054CA2"/>
                </a:solidFill>
                <a:latin typeface="Calibri Light" panose="020F0302020204030204" pitchFamily="34" charset="0"/>
              </a:rPr>
              <a:t> </a:t>
            </a:r>
            <a:r>
              <a:rPr lang="de-DE" altLang="en-US" sz="4400" dirty="0" err="1">
                <a:solidFill>
                  <a:srgbClr val="054CA2"/>
                </a:solidFill>
                <a:latin typeface="Calibri Light" panose="020F0302020204030204" pitchFamily="34" charset="0"/>
              </a:rPr>
              <a:t>you</a:t>
            </a:r>
            <a:r>
              <a:rPr lang="de-DE" altLang="en-US" sz="4400" dirty="0">
                <a:solidFill>
                  <a:srgbClr val="054CA2"/>
                </a:solidFill>
                <a:latin typeface="Calibri Light" panose="020F0302020204030204" pitchFamily="34" charset="0"/>
              </a:rPr>
              <a:t>!</a:t>
            </a:r>
          </a:p>
          <a:p>
            <a:pPr algn="ctr" eaLnBrk="1" hangingPunct="1">
              <a:defRPr/>
            </a:pPr>
            <a:endParaRPr lang="de-DE" altLang="en-US" sz="4400" dirty="0">
              <a:solidFill>
                <a:srgbClr val="054CA2"/>
              </a:solidFill>
              <a:latin typeface="Calibri Light" panose="020F0302020204030204" pitchFamily="34" charset="0"/>
            </a:endParaRPr>
          </a:p>
          <a:p>
            <a:pPr algn="ctr" eaLnBrk="1" hangingPunct="1">
              <a:defRPr/>
            </a:pPr>
            <a:endParaRPr lang="de-DE" altLang="en-US" sz="600" dirty="0">
              <a:solidFill>
                <a:srgbClr val="054CA2"/>
              </a:solidFill>
            </a:endParaRPr>
          </a:p>
          <a:p>
            <a:pPr algn="ctr" eaLnBrk="1" hangingPunct="1">
              <a:defRPr/>
            </a:pPr>
            <a:r>
              <a:rPr lang="sv-SE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sv-SE" altLang="en-US" sz="2400" dirty="0" err="1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more</a:t>
            </a:r>
            <a:r>
              <a:rPr lang="sv-SE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information, </a:t>
            </a:r>
            <a:r>
              <a:rPr lang="sv-SE" altLang="en-US" sz="2400" dirty="0" err="1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please</a:t>
            </a:r>
            <a:r>
              <a:rPr lang="sv-SE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2400" dirty="0" err="1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contact</a:t>
            </a:r>
            <a:r>
              <a:rPr lang="sv-SE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defRPr/>
            </a:pPr>
            <a:r>
              <a:rPr lang="sv-SE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info@eiturbanmobility.eu  </a:t>
            </a:r>
          </a:p>
          <a:p>
            <a:pPr algn="ctr" eaLnBrk="1" hangingPunct="1">
              <a:defRPr/>
            </a:pPr>
            <a:endParaRPr lang="sv-SE" altLang="en-US" sz="2400" dirty="0">
              <a:solidFill>
                <a:srgbClr val="054CA2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sv-SE" altLang="en-US" sz="2000" b="0" i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www.eiturbanmobility.eu</a:t>
            </a:r>
            <a:r>
              <a:rPr lang="sv-SE" altLang="en-US" sz="2000" b="0" i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br>
              <a:rPr lang="sv-SE" altLang="en-US" sz="24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sv-SE" altLang="en-US" sz="2400" b="1" dirty="0" err="1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Follow</a:t>
            </a:r>
            <a:r>
              <a:rPr lang="sv-SE" altLang="en-US" sz="24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2400" b="1" dirty="0" err="1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us</a:t>
            </a:r>
            <a:r>
              <a:rPr lang="sv-SE" altLang="en-US" sz="24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!</a:t>
            </a:r>
          </a:p>
          <a:p>
            <a:pPr algn="ctr" eaLnBrk="1" hangingPunct="1">
              <a:defRPr/>
            </a:pPr>
            <a:endParaRPr lang="sv-SE" altLang="en-US" sz="2400" b="1" dirty="0">
              <a:solidFill>
                <a:srgbClr val="054CA2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sv-SE" altLang="en-US" sz="2400" b="1" dirty="0">
              <a:solidFill>
                <a:srgbClr val="054CA2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s-ES" altLang="en-US" sz="2400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www.eiturbanmobility.eu</a:t>
            </a:r>
            <a:endParaRPr lang="es-ES" altLang="en-US" sz="2400" dirty="0">
              <a:solidFill>
                <a:srgbClr val="054CA2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  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4">
            <a:extLst>
              <a:ext uri="{FF2B5EF4-FFF2-40B4-BE49-F238E27FC236}">
                <a16:creationId xmlns:a16="http://schemas.microsoft.com/office/drawing/2014/main" id="{3E767CDE-6B6C-4EB2-B2A7-AC29DDE4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2714625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5">
            <a:extLst>
              <a:ext uri="{FF2B5EF4-FFF2-40B4-BE49-F238E27FC236}">
                <a16:creationId xmlns:a16="http://schemas.microsoft.com/office/drawing/2014/main" id="{035DE158-6609-4580-9160-FC4B1F10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12850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0">
            <a:extLst>
              <a:ext uri="{FF2B5EF4-FFF2-40B4-BE49-F238E27FC236}">
                <a16:creationId xmlns:a16="http://schemas.microsoft.com/office/drawing/2014/main" id="{24EAC202-77CC-4667-A5A7-5DA3CF2B18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31353" y="4566296"/>
            <a:ext cx="2129293" cy="13763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@EITUrbanMob  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EIT Urban Mobility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Imagen 26">
            <a:extLst>
              <a:ext uri="{FF2B5EF4-FFF2-40B4-BE49-F238E27FC236}">
                <a16:creationId xmlns:a16="http://schemas.microsoft.com/office/drawing/2014/main" id="{5C876CF5-6618-4F98-A65B-F3FA74B440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4" y="5256845"/>
            <a:ext cx="2238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7">
            <a:extLst>
              <a:ext uri="{FF2B5EF4-FFF2-40B4-BE49-F238E27FC236}">
                <a16:creationId xmlns:a16="http://schemas.microsoft.com/office/drawing/2014/main" id="{8CF45372-D5C2-4684-9E08-4FCECFD03B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17" y="4965791"/>
            <a:ext cx="2238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7B72B9E1-9B14-492F-9730-327E718440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45955" y="5260561"/>
            <a:ext cx="306762" cy="21473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30B6DF7-5947-46DB-8DCB-C5F97FB153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09891" y="4994552"/>
            <a:ext cx="178889" cy="17876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CFB4B44-CB3C-41CE-9C18-9FD9899B60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7170" y="5293093"/>
            <a:ext cx="234572" cy="1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 edi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4">
            <a:extLst>
              <a:ext uri="{FF2B5EF4-FFF2-40B4-BE49-F238E27FC236}">
                <a16:creationId xmlns:a16="http://schemas.microsoft.com/office/drawing/2014/main" id="{476F4FB1-2BE4-4C0E-BCF5-808E067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2714625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5">
            <a:extLst>
              <a:ext uri="{FF2B5EF4-FFF2-40B4-BE49-F238E27FC236}">
                <a16:creationId xmlns:a16="http://schemas.microsoft.com/office/drawing/2014/main" id="{240873D9-9282-4D6E-96A1-9C2BA0C5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12850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3731893" y="2018490"/>
            <a:ext cx="4703615" cy="944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</a:t>
            </a:r>
            <a:endParaRPr lang="en-GB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3731893" y="2770618"/>
            <a:ext cx="4703615" cy="890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3694F8F8-531B-4B04-88EC-0A2F6BBE46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31353" y="4566296"/>
            <a:ext cx="2129293" cy="13763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@EITUrbanMob  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solidFill>
                  <a:srgbClr val="054CA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  EIT Urban Mobility</a:t>
            </a:r>
          </a:p>
          <a:p>
            <a:pPr algn="ctr" eaLnBrk="1" hangingPunct="1">
              <a:defRPr/>
            </a:pPr>
            <a:endParaRPr lang="es-ES" altLang="en-US" sz="2400" b="1" dirty="0">
              <a:solidFill>
                <a:schemeClr val="bg1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" name="Imagen 26">
            <a:extLst>
              <a:ext uri="{FF2B5EF4-FFF2-40B4-BE49-F238E27FC236}">
                <a16:creationId xmlns:a16="http://schemas.microsoft.com/office/drawing/2014/main" id="{6E4C73B0-8574-46B8-BF2D-B88FD5BD1F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4" y="5256845"/>
            <a:ext cx="2238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7">
            <a:extLst>
              <a:ext uri="{FF2B5EF4-FFF2-40B4-BE49-F238E27FC236}">
                <a16:creationId xmlns:a16="http://schemas.microsoft.com/office/drawing/2014/main" id="{E7D190C9-4843-49CB-9D7C-FFA7876204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17" y="4965791"/>
            <a:ext cx="2238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627C2175-8E15-4F35-BEF7-1B52BCE39B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45955" y="5260561"/>
            <a:ext cx="306762" cy="2147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B3B6E39-258F-44D9-BDA4-123A2F9235D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09891" y="4994552"/>
            <a:ext cx="178889" cy="17876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E80E544-1026-4ABD-BF8F-0CDE24567F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17170" y="5293093"/>
            <a:ext cx="234572" cy="1644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DB47F2-75FB-4EE7-8FF0-E0D487DC1651}"/>
              </a:ext>
            </a:extLst>
          </p:cNvPr>
          <p:cNvSpPr txBox="1"/>
          <p:nvPr userDrawn="1"/>
        </p:nvSpPr>
        <p:spPr>
          <a:xfrm>
            <a:off x="2828750" y="3837440"/>
            <a:ext cx="6095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altLang="en-US" sz="1800" b="0" i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www.eiturbanmobility.eu</a:t>
            </a:r>
            <a:r>
              <a:rPr lang="sv-SE" altLang="en-US" sz="1800" b="0" i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br>
              <a:rPr lang="sv-SE" altLang="en-US" sz="18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sv-SE" altLang="en-US" sz="1800" b="1" dirty="0" err="1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Follow</a:t>
            </a:r>
            <a:r>
              <a:rPr lang="sv-SE" altLang="en-US" sz="18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sv-SE" altLang="en-US" sz="1800" b="1" dirty="0" err="1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us</a:t>
            </a:r>
            <a:r>
              <a:rPr lang="sv-SE" altLang="en-US" sz="1800" b="1" dirty="0">
                <a:solidFill>
                  <a:schemeClr val="bg2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14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9">
            <a:extLst>
              <a:ext uri="{FF2B5EF4-FFF2-40B4-BE49-F238E27FC236}">
                <a16:creationId xmlns:a16="http://schemas.microsoft.com/office/drawing/2014/main" id="{B34D94DC-E1CF-4414-841C-2040B735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560" y="1396844"/>
            <a:ext cx="10890002" cy="382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AEEBC219-4F5F-4E1D-8DA3-3F2C6CE19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560" y="316982"/>
            <a:ext cx="10890002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9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0">
            <a:extLst>
              <a:ext uri="{FF2B5EF4-FFF2-40B4-BE49-F238E27FC236}">
                <a16:creationId xmlns:a16="http://schemas.microsoft.com/office/drawing/2014/main" id="{483E0B9F-B2B4-4B18-AA0D-4ADA01E59A14}"/>
              </a:ext>
            </a:extLst>
          </p:cNvPr>
          <p:cNvSpPr/>
          <p:nvPr/>
        </p:nvSpPr>
        <p:spPr>
          <a:xfrm>
            <a:off x="5303838" y="692150"/>
            <a:ext cx="8424862" cy="8424863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3501008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32426" y="1220594"/>
            <a:ext cx="7368054" cy="73680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745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14">
            <a:extLst>
              <a:ext uri="{FF2B5EF4-FFF2-40B4-BE49-F238E27FC236}">
                <a16:creationId xmlns:a16="http://schemas.microsoft.com/office/drawing/2014/main" id="{CB7695DA-72DB-4EB8-90C8-8912F832A70E}"/>
              </a:ext>
            </a:extLst>
          </p:cNvPr>
          <p:cNvSpPr/>
          <p:nvPr/>
        </p:nvSpPr>
        <p:spPr>
          <a:xfrm>
            <a:off x="6456363" y="-1611313"/>
            <a:ext cx="6911975" cy="691197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4149080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64523" y="5553216"/>
            <a:ext cx="6432715" cy="36004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89807" y="-1178740"/>
            <a:ext cx="6045583" cy="60455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020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0">
            <a:extLst>
              <a:ext uri="{FF2B5EF4-FFF2-40B4-BE49-F238E27FC236}">
                <a16:creationId xmlns:a16="http://schemas.microsoft.com/office/drawing/2014/main" id="{546C8803-3992-4AE8-93D9-4B76BF29C293}"/>
              </a:ext>
            </a:extLst>
          </p:cNvPr>
          <p:cNvSpPr/>
          <p:nvPr/>
        </p:nvSpPr>
        <p:spPr>
          <a:xfrm>
            <a:off x="5303838" y="692150"/>
            <a:ext cx="8424862" cy="8424863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0000" y="3501008"/>
            <a:ext cx="470452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32426" y="1220594"/>
            <a:ext cx="7368054" cy="73680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6333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4">
            <a:extLst>
              <a:ext uri="{FF2B5EF4-FFF2-40B4-BE49-F238E27FC236}">
                <a16:creationId xmlns:a16="http://schemas.microsoft.com/office/drawing/2014/main" id="{F7142305-731E-4365-8885-D322D8B64526}"/>
              </a:ext>
            </a:extLst>
          </p:cNvPr>
          <p:cNvSpPr/>
          <p:nvPr/>
        </p:nvSpPr>
        <p:spPr>
          <a:xfrm>
            <a:off x="-1133475" y="1628775"/>
            <a:ext cx="6508750" cy="650875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68011" y="4149080"/>
            <a:ext cx="5040557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724348" y="2037604"/>
            <a:ext cx="5691664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367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99725B5B-D32E-49B8-8FBA-2945ED0E6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6" t="32562" r="35184"/>
          <a:stretch>
            <a:fillRect/>
          </a:stretch>
        </p:blipFill>
        <p:spPr bwMode="auto">
          <a:xfrm>
            <a:off x="7332663" y="0"/>
            <a:ext cx="485933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4365524"/>
            <a:ext cx="6720747" cy="935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793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87CF9B5-0DCB-4A1E-9932-C840D7FA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2700"/>
            <a:ext cx="57705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903979" y="4365104"/>
            <a:ext cx="576064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71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959E677-5FB4-4C09-8C9B-79D70F8E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306513"/>
            <a:ext cx="838200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23553" y="4873493"/>
            <a:ext cx="8616453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647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4">
            <a:extLst>
              <a:ext uri="{FF2B5EF4-FFF2-40B4-BE49-F238E27FC236}">
                <a16:creationId xmlns:a16="http://schemas.microsoft.com/office/drawing/2014/main" id="{F7142305-731E-4365-8885-D322D8B64526}"/>
              </a:ext>
            </a:extLst>
          </p:cNvPr>
          <p:cNvSpPr/>
          <p:nvPr/>
        </p:nvSpPr>
        <p:spPr>
          <a:xfrm>
            <a:off x="-1133475" y="1628775"/>
            <a:ext cx="6508750" cy="650875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32342" y="4134792"/>
            <a:ext cx="5040557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724348" y="2037604"/>
            <a:ext cx="5691664" cy="5691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2793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87CF9B5-0DCB-4A1E-9932-C840D7FA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0" y="-12700"/>
            <a:ext cx="57705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770563" y="4307954"/>
            <a:ext cx="5760640" cy="7920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191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E959E677-5FB4-4C09-8C9B-79D70F8E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35234"/>
          <a:stretch>
            <a:fillRect/>
          </a:stretch>
        </p:blipFill>
        <p:spPr bwMode="auto">
          <a:xfrm>
            <a:off x="-171449" y="-246769"/>
            <a:ext cx="838200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4174" y="3702138"/>
            <a:ext cx="8616453" cy="63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372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>
            <a:extLst>
              <a:ext uri="{FF2B5EF4-FFF2-40B4-BE49-F238E27FC236}">
                <a16:creationId xmlns:a16="http://schemas.microsoft.com/office/drawing/2014/main" id="{8605D6E7-0733-4F47-90EB-8D553381A72A}"/>
              </a:ext>
            </a:extLst>
          </p:cNvPr>
          <p:cNvSpPr txBox="1">
            <a:spLocks/>
          </p:cNvSpPr>
          <p:nvPr/>
        </p:nvSpPr>
        <p:spPr>
          <a:xfrm>
            <a:off x="768350" y="1935163"/>
            <a:ext cx="6610350" cy="1427162"/>
          </a:xfrm>
          <a:prstGeom prst="round2DiagRect">
            <a:avLst/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7" name="Imagen 14">
            <a:extLst>
              <a:ext uri="{FF2B5EF4-FFF2-40B4-BE49-F238E27FC236}">
                <a16:creationId xmlns:a16="http://schemas.microsoft.com/office/drawing/2014/main" id="{4A4E576E-D779-439B-9FF3-9C31D896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1057599" y="2144493"/>
            <a:ext cx="6093972" cy="98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767572" y="3578657"/>
            <a:ext cx="6093972" cy="98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6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9907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irmingham\MSU\Creative Services\DG EAC Framework jobs\EIT\2014 EIT re-brand\Brand elements examples\Mock-ups\Examples\Powerpoint Template\Old\Graphic_element.png">
            <a:extLst>
              <a:ext uri="{FF2B5EF4-FFF2-40B4-BE49-F238E27FC236}">
                <a16:creationId xmlns:a16="http://schemas.microsoft.com/office/drawing/2014/main" id="{AF2B105E-1CA4-4DC6-BFC0-B720FC71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-341313"/>
            <a:ext cx="19431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976953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9769531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7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108700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108700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4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884911" y="1700335"/>
            <a:ext cx="3456384" cy="3888449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4" y="1700559"/>
            <a:ext cx="7126275" cy="388868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4593" y="404664"/>
            <a:ext cx="10966701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580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391479" y="1340643"/>
            <a:ext cx="3360373" cy="4125437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 defTabSz="324000">
              <a:lnSpc>
                <a:spcPct val="114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indent="-180000" defTabSz="324000">
              <a:lnSpc>
                <a:spcPct val="113000"/>
              </a:lnSpc>
              <a:spcBef>
                <a:spcPts val="0"/>
              </a:spcBef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8376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1" y="476672"/>
            <a:ext cx="11194017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1" y="2276872"/>
            <a:ext cx="1119401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74595" y="2924944"/>
            <a:ext cx="11194016" cy="2664296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4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8000"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481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63259" y="1288176"/>
            <a:ext cx="2016224" cy="237626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66" y="3880438"/>
            <a:ext cx="4511641" cy="194610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552380" y="1288151"/>
            <a:ext cx="2016224" cy="2376265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74594" y="404663"/>
            <a:ext cx="11194013" cy="667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24601" y="1288521"/>
            <a:ext cx="6297474" cy="4538022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48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7070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4"/>
            <a:ext cx="11172126" cy="71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932572"/>
            <a:ext cx="11194014" cy="200728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6" y="1338529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2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097" y="1338303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135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4" y="404664"/>
            <a:ext cx="11194019" cy="731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74595" y="3839703"/>
            <a:ext cx="6297475" cy="2081271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601" y="1245661"/>
            <a:ext cx="6297474" cy="2376041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960102" y="1245435"/>
            <a:ext cx="4586624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960102" y="3837722"/>
            <a:ext cx="4608512" cy="2081271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049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056970" y="3699138"/>
            <a:ext cx="4511641" cy="223912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56110" y="1466891"/>
            <a:ext cx="4511641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4595" y="404663"/>
            <a:ext cx="11193156" cy="72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74595" y="1467115"/>
            <a:ext cx="6297474" cy="4471145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marL="1143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920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5C0CD96-C751-4E0C-9CE8-DBAF91AAC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93" y="1621366"/>
            <a:ext cx="11293824" cy="4183898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tx2"/>
              </a:buClr>
              <a:defRPr sz="2000" baseline="0"/>
            </a:lvl3pPr>
            <a:lvl4pPr marL="1600200" indent="-180000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D3B1-7420-4B55-93F6-E6C5B8692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293824" cy="1117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9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smal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712722-7326-4ADB-A7BD-1EFA6013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632818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4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32560" y="1776182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  <p:sp>
        <p:nvSpPr>
          <p:cNvPr id="6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026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6">
            <a:extLst>
              <a:ext uri="{FF2B5EF4-FFF2-40B4-BE49-F238E27FC236}">
                <a16:creationId xmlns:a16="http://schemas.microsoft.com/office/drawing/2014/main" id="{B5D51782-1367-4D41-B140-3D9BF16C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36741"/>
            <a:ext cx="6491288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767573" y="2723555"/>
            <a:ext cx="3121034" cy="224468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767573" y="1863444"/>
            <a:ext cx="3121034" cy="698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  <p:sp>
        <p:nvSpPr>
          <p:cNvPr id="12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4158230" y="2723555"/>
            <a:ext cx="3121034" cy="224468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r>
              <a:rPr lang="es-ES"/>
              <a:t>Editar los estilos de texto del patrón
</a:t>
            </a:r>
            <a:endParaRPr lang="en-GB"/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6"/>
          </p:nvPr>
        </p:nvSpPr>
        <p:spPr>
          <a:xfrm>
            <a:off x="4158230" y="1863444"/>
            <a:ext cx="3121034" cy="698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
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1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i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3">
            <a:extLst>
              <a:ext uri="{FF2B5EF4-FFF2-40B4-BE49-F238E27FC236}">
                <a16:creationId xmlns:a16="http://schemas.microsoft.com/office/drawing/2014/main" id="{9CC2305A-9DA2-4507-B377-DA1A2593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90600"/>
            <a:ext cx="5462587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pour une image  2">
            <a:extLst>
              <a:ext uri="{FF2B5EF4-FFF2-40B4-BE49-F238E27FC236}">
                <a16:creationId xmlns:a16="http://schemas.microsoft.com/office/drawing/2014/main" id="{74D361CF-AC4C-4ED6-8F90-8E2A26F999C1}"/>
              </a:ext>
            </a:extLst>
          </p:cNvPr>
          <p:cNvSpPr txBox="1">
            <a:spLocks/>
          </p:cNvSpPr>
          <p:nvPr/>
        </p:nvSpPr>
        <p:spPr>
          <a:xfrm>
            <a:off x="768350" y="2965450"/>
            <a:ext cx="5796756" cy="2497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5" name="Marcador de posición de imagen 17"/>
          <p:cNvSpPr>
            <a:spLocks noGrp="1"/>
          </p:cNvSpPr>
          <p:nvPr>
            <p:ph type="pic" sz="quarter" idx="13"/>
          </p:nvPr>
        </p:nvSpPr>
        <p:spPr>
          <a:xfrm>
            <a:off x="8383605" y="1784836"/>
            <a:ext cx="3808396" cy="38321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607816"/>
            <a:ext cx="5797534" cy="237596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056330" y="3572446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0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llustration with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>
            <a:extLst>
              <a:ext uri="{FF2B5EF4-FFF2-40B4-BE49-F238E27FC236}">
                <a16:creationId xmlns:a16="http://schemas.microsoft.com/office/drawing/2014/main" id="{D204FAD1-C8A7-4A9A-8CE0-A3DC7D2B3AA1}"/>
              </a:ext>
            </a:extLst>
          </p:cNvPr>
          <p:cNvSpPr txBox="1">
            <a:spLocks/>
          </p:cNvSpPr>
          <p:nvPr/>
        </p:nvSpPr>
        <p:spPr>
          <a:xfrm>
            <a:off x="768350" y="1005126"/>
            <a:ext cx="5227638" cy="1608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8" name="Espace réservé pour une image  2">
            <a:extLst>
              <a:ext uri="{FF2B5EF4-FFF2-40B4-BE49-F238E27FC236}">
                <a16:creationId xmlns:a16="http://schemas.microsoft.com/office/drawing/2014/main" id="{F47D5FB4-E77E-465A-8132-3F7C8313745C}"/>
              </a:ext>
            </a:extLst>
          </p:cNvPr>
          <p:cNvSpPr txBox="1">
            <a:spLocks/>
          </p:cNvSpPr>
          <p:nvPr/>
        </p:nvSpPr>
        <p:spPr>
          <a:xfrm>
            <a:off x="6157913" y="1011985"/>
            <a:ext cx="5229225" cy="1608138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+mn-lt"/>
            </a:endParaRPr>
          </a:p>
        </p:txBody>
      </p:sp>
      <p:sp>
        <p:nvSpPr>
          <p:cNvPr id="10" name="Espace réservé pour une image  2">
            <a:extLst>
              <a:ext uri="{FF2B5EF4-FFF2-40B4-BE49-F238E27FC236}">
                <a16:creationId xmlns:a16="http://schemas.microsoft.com/office/drawing/2014/main" id="{B7ED443B-560F-4153-927B-E561C7111878}"/>
              </a:ext>
            </a:extLst>
          </p:cNvPr>
          <p:cNvSpPr txBox="1">
            <a:spLocks/>
          </p:cNvSpPr>
          <p:nvPr/>
        </p:nvSpPr>
        <p:spPr>
          <a:xfrm>
            <a:off x="755667" y="2685441"/>
            <a:ext cx="5227638" cy="1609725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1" name="Espace réservé pour une image  2">
            <a:extLst>
              <a:ext uri="{FF2B5EF4-FFF2-40B4-BE49-F238E27FC236}">
                <a16:creationId xmlns:a16="http://schemas.microsoft.com/office/drawing/2014/main" id="{C74CB52D-DC7F-4CC0-92C5-954F1A7F7925}"/>
              </a:ext>
            </a:extLst>
          </p:cNvPr>
          <p:cNvSpPr txBox="1">
            <a:spLocks/>
          </p:cNvSpPr>
          <p:nvPr/>
        </p:nvSpPr>
        <p:spPr>
          <a:xfrm>
            <a:off x="6157913" y="2685442"/>
            <a:ext cx="5229225" cy="1609725"/>
          </a:xfrm>
          <a:prstGeom prst="round2DiagRect">
            <a:avLst>
              <a:gd name="adj1" fmla="val 16667"/>
              <a:gd name="adj2" fmla="val 1346"/>
            </a:avLst>
          </a:prstGeom>
          <a:solidFill>
            <a:srgbClr val="034EA2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+mn-lt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5E5B28B-E05D-4D25-80A8-C27F292923F6}"/>
              </a:ext>
            </a:extLst>
          </p:cNvPr>
          <p:cNvGrpSpPr>
            <a:grpSpLocks/>
          </p:cNvGrpSpPr>
          <p:nvPr/>
        </p:nvGrpSpPr>
        <p:grpSpPr bwMode="auto">
          <a:xfrm>
            <a:off x="3275012" y="4039917"/>
            <a:ext cx="8616950" cy="2011363"/>
            <a:chOff x="2797878" y="4370957"/>
            <a:chExt cx="9390511" cy="204266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C0414F6-71DC-4B8A-8CFC-08C5D77A6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878" y="4370957"/>
              <a:ext cx="9390511" cy="189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8">
              <a:extLst>
                <a:ext uri="{FF2B5EF4-FFF2-40B4-BE49-F238E27FC236}">
                  <a16:creationId xmlns:a16="http://schemas.microsoft.com/office/drawing/2014/main" id="{F51EAFCE-C553-4651-B31E-65EB603D3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529" y="5983379"/>
              <a:ext cx="8510860" cy="40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9">
              <a:extLst>
                <a:ext uri="{FF2B5EF4-FFF2-40B4-BE49-F238E27FC236}">
                  <a16:creationId xmlns:a16="http://schemas.microsoft.com/office/drawing/2014/main" id="{1C5B058D-EABA-4057-8B23-FD9A99E37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359" y="5983379"/>
              <a:ext cx="218893" cy="4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767572" y="240229"/>
            <a:ext cx="10619566" cy="70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1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056330" y="1581343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2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6494604" y="1581343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056330" y="3292429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4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6494604" y="3292429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8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wit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4">
            <a:extLst>
              <a:ext uri="{FF2B5EF4-FFF2-40B4-BE49-F238E27FC236}">
                <a16:creationId xmlns:a16="http://schemas.microsoft.com/office/drawing/2014/main" id="{CCDB8888-8F31-4C38-8691-371D4719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47638"/>
            <a:ext cx="7015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pour une image  2">
            <a:extLst>
              <a:ext uri="{FF2B5EF4-FFF2-40B4-BE49-F238E27FC236}">
                <a16:creationId xmlns:a16="http://schemas.microsoft.com/office/drawing/2014/main" id="{EB11EC7E-9048-4825-938E-918CABB6324A}"/>
              </a:ext>
            </a:extLst>
          </p:cNvPr>
          <p:cNvSpPr txBox="1">
            <a:spLocks/>
          </p:cNvSpPr>
          <p:nvPr/>
        </p:nvSpPr>
        <p:spPr>
          <a:xfrm>
            <a:off x="1101725" y="1593850"/>
            <a:ext cx="10158413" cy="2305050"/>
          </a:xfrm>
          <a:prstGeom prst="round2DiagRect">
            <a:avLst/>
          </a:prstGeom>
          <a:solidFill>
            <a:srgbClr val="054CA2"/>
          </a:solidFill>
          <a:ln w="2857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0" name="Espace réservé pour une image  2">
            <a:extLst>
              <a:ext uri="{FF2B5EF4-FFF2-40B4-BE49-F238E27FC236}">
                <a16:creationId xmlns:a16="http://schemas.microsoft.com/office/drawing/2014/main" id="{803F0C50-BCE3-4E87-AC0E-BD350AF13CD2}"/>
              </a:ext>
            </a:extLst>
          </p:cNvPr>
          <p:cNvSpPr txBox="1">
            <a:spLocks/>
          </p:cNvSpPr>
          <p:nvPr/>
        </p:nvSpPr>
        <p:spPr>
          <a:xfrm>
            <a:off x="1089025" y="3648075"/>
            <a:ext cx="10158413" cy="1874838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6BB745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566470" y="1772945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n-GB"/>
          </a:p>
        </p:txBody>
      </p:sp>
      <p:sp>
        <p:nvSpPr>
          <p:cNvPr id="25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1541665" y="3898600"/>
            <a:ext cx="4545573" cy="53754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rgbClr val="6CBB45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26" name="Marcador de texto 4"/>
          <p:cNvSpPr>
            <a:spLocks noGrp="1"/>
          </p:cNvSpPr>
          <p:nvPr>
            <p:ph type="body" sz="quarter" idx="20"/>
          </p:nvPr>
        </p:nvSpPr>
        <p:spPr>
          <a:xfrm>
            <a:off x="1566470" y="2393624"/>
            <a:ext cx="1705778" cy="851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Ed</a:t>
            </a:r>
            <a:endParaRPr lang="en-GB"/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42"/>
          </p:nvPr>
        </p:nvSpPr>
        <p:spPr>
          <a:xfrm>
            <a:off x="1553738" y="3132874"/>
            <a:ext cx="1718509" cy="5460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51"/>
          </p:nvPr>
        </p:nvSpPr>
        <p:spPr>
          <a:xfrm>
            <a:off x="1566470" y="4434179"/>
            <a:ext cx="1705778" cy="666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6CBB4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Ed</a:t>
            </a:r>
            <a:endParaRPr lang="en-GB"/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52"/>
          </p:nvPr>
        </p:nvSpPr>
        <p:spPr>
          <a:xfrm>
            <a:off x="1574058" y="5122629"/>
            <a:ext cx="1718509" cy="426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5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>
            <a:extLst>
              <a:ext uri="{FF2B5EF4-FFF2-40B4-BE49-F238E27FC236}">
                <a16:creationId xmlns:a16="http://schemas.microsoft.com/office/drawing/2014/main" id="{1E98B9C2-6BD7-4871-B192-112B4315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2115">
            <a:off x="-1270000" y="1203325"/>
            <a:ext cx="439896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3941381" y="636741"/>
            <a:ext cx="6491288" cy="231500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3000">
                <a:solidFill>
                  <a:srgbClr val="054CA2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n-GB" dirty="0"/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3941381" y="1824724"/>
            <a:ext cx="6491288" cy="34464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4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>
            <a:extLst>
              <a:ext uri="{FF2B5EF4-FFF2-40B4-BE49-F238E27FC236}">
                <a16:creationId xmlns:a16="http://schemas.microsoft.com/office/drawing/2014/main" id="{CE0F2A1F-B775-4E0B-8D3D-1F0FFBDE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0325"/>
            <a:ext cx="12190412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12">
            <a:extLst>
              <a:ext uri="{FF2B5EF4-FFF2-40B4-BE49-F238E27FC236}">
                <a16:creationId xmlns:a16="http://schemas.microsoft.com/office/drawing/2014/main" id="{F8365263-4898-46A8-9818-244C8CF1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388" y="1837459"/>
            <a:ext cx="842241" cy="84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13">
            <a:extLst>
              <a:ext uri="{FF2B5EF4-FFF2-40B4-BE49-F238E27FC236}">
                <a16:creationId xmlns:a16="http://schemas.microsoft.com/office/drawing/2014/main" id="{C09E3B56-26C5-48FB-BEA3-EB52827E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3" y="3108325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19">
            <a:extLst>
              <a:ext uri="{FF2B5EF4-FFF2-40B4-BE49-F238E27FC236}">
                <a16:creationId xmlns:a16="http://schemas.microsoft.com/office/drawing/2014/main" id="{C7F327E1-3148-44BA-A77E-86121A38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429000"/>
            <a:ext cx="12192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n 20">
            <a:extLst>
              <a:ext uri="{FF2B5EF4-FFF2-40B4-BE49-F238E27FC236}">
                <a16:creationId xmlns:a16="http://schemas.microsoft.com/office/drawing/2014/main" id="{32C50A0E-484D-4EA2-B1DF-1430F158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214813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n 21">
            <a:extLst>
              <a:ext uri="{FF2B5EF4-FFF2-40B4-BE49-F238E27FC236}">
                <a16:creationId xmlns:a16="http://schemas.microsoft.com/office/drawing/2014/main" id="{66529AD1-57DD-430E-8BF5-E9E63DDA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449888"/>
            <a:ext cx="279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n 22">
            <a:extLst>
              <a:ext uri="{FF2B5EF4-FFF2-40B4-BE49-F238E27FC236}">
                <a16:creationId xmlns:a16="http://schemas.microsoft.com/office/drawing/2014/main" id="{0B6B119E-B34E-4007-AFFD-690904EA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402263"/>
            <a:ext cx="3190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n 23">
            <a:extLst>
              <a:ext uri="{FF2B5EF4-FFF2-40B4-BE49-F238E27FC236}">
                <a16:creationId xmlns:a16="http://schemas.microsoft.com/office/drawing/2014/main" id="{3896713E-8B74-400D-899C-1A895154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4916488"/>
            <a:ext cx="3609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97C24DD-DBD0-4E1C-95DD-F8B95A2FC560}"/>
              </a:ext>
            </a:extLst>
          </p:cNvPr>
          <p:cNvSpPr/>
          <p:nvPr/>
        </p:nvSpPr>
        <p:spPr>
          <a:xfrm>
            <a:off x="10721975" y="3735388"/>
            <a:ext cx="539750" cy="1443037"/>
          </a:xfrm>
          <a:prstGeom prst="rect">
            <a:avLst/>
          </a:prstGeom>
          <a:solidFill>
            <a:srgbClr val="6C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9" name="Imagen 25">
            <a:extLst>
              <a:ext uri="{FF2B5EF4-FFF2-40B4-BE49-F238E27FC236}">
                <a16:creationId xmlns:a16="http://schemas.microsoft.com/office/drawing/2014/main" id="{CDE52332-FA14-43AF-AD10-819252B0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3806825"/>
            <a:ext cx="5397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n 26">
            <a:extLst>
              <a:ext uri="{FF2B5EF4-FFF2-40B4-BE49-F238E27FC236}">
                <a16:creationId xmlns:a16="http://schemas.microsoft.com/office/drawing/2014/main" id="{AD83A96E-4C4C-4B17-BD35-A2FA37C2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453063"/>
            <a:ext cx="187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n 27">
            <a:extLst>
              <a:ext uri="{FF2B5EF4-FFF2-40B4-BE49-F238E27FC236}">
                <a16:creationId xmlns:a16="http://schemas.microsoft.com/office/drawing/2014/main" id="{23F33387-CA87-4A73-B132-8916A0CC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449888"/>
            <a:ext cx="2460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Imagen 28">
            <a:extLst>
              <a:ext uri="{FF2B5EF4-FFF2-40B4-BE49-F238E27FC236}">
                <a16:creationId xmlns:a16="http://schemas.microsoft.com/office/drawing/2014/main" id="{D81A7DD6-2E38-4FCF-A7BF-566F1F6C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5" y="54229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n 1">
            <a:extLst>
              <a:ext uri="{FF2B5EF4-FFF2-40B4-BE49-F238E27FC236}">
                <a16:creationId xmlns:a16="http://schemas.microsoft.com/office/drawing/2014/main" id="{8748C1CD-1307-4161-81C0-B4D6BCD4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41925"/>
            <a:ext cx="844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C151C39-320F-4B9A-B9ED-AFACD72D8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47793"/>
          <a:stretch/>
        </p:blipFill>
        <p:spPr>
          <a:xfrm>
            <a:off x="296027" y="241105"/>
            <a:ext cx="4009273" cy="978930"/>
          </a:xfrm>
          <a:prstGeom prst="rect">
            <a:avLst/>
          </a:prstGeom>
        </p:spPr>
      </p:pic>
      <p:pic>
        <p:nvPicPr>
          <p:cNvPr id="21" name="Picture 2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8440A50-AF58-4271-AD66-BAD5B50CD24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47773" y="483435"/>
            <a:ext cx="3111711" cy="736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6E321602-3518-4F90-9E59-D7B9EB346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030" t="9410" r="54604" b="9516"/>
          <a:stretch/>
        </p:blipFill>
        <p:spPr>
          <a:xfrm>
            <a:off x="148847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3E33A4-B4BE-A47D-9DD8-623667AC74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13171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65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>
            <a:extLst>
              <a:ext uri="{FF2B5EF4-FFF2-40B4-BE49-F238E27FC236}">
                <a16:creationId xmlns:a16="http://schemas.microsoft.com/office/drawing/2014/main" id="{696017A0-4F23-47E7-B426-D536F134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11541125"/>
            <a:ext cx="8037512" cy="3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6B6F656-F73C-4199-B73A-4CF6E57E5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30" t="9410" r="54604" b="9516"/>
          <a:stretch/>
        </p:blipFill>
        <p:spPr>
          <a:xfrm>
            <a:off x="-50658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C9A41C-02C1-5143-3D3F-8098922D91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162539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3F0ACCD-1970-40B1-B433-A1EC81301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30" t="9410" r="54604" b="9516"/>
          <a:stretch/>
        </p:blipFill>
        <p:spPr>
          <a:xfrm>
            <a:off x="0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C99E63-36E4-4196-11AB-331955779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236736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4644047-30D1-47BD-A7E8-3D3D230060E5}"/>
              </a:ext>
            </a:extLst>
          </p:cNvPr>
          <p:cNvSpPr txBox="1">
            <a:spLocks/>
          </p:cNvSpPr>
          <p:nvPr/>
        </p:nvSpPr>
        <p:spPr>
          <a:xfrm>
            <a:off x="719138" y="47244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9DDD2E6-C185-483B-8549-FA080FAB44F8}"/>
              </a:ext>
            </a:extLst>
          </p:cNvPr>
          <p:cNvSpPr txBox="1">
            <a:spLocks/>
          </p:cNvSpPr>
          <p:nvPr/>
        </p:nvSpPr>
        <p:spPr>
          <a:xfrm>
            <a:off x="922338" y="48768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5CEBE6F-A9B2-4C91-9A94-969FB3E8613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7749" y="170589"/>
            <a:ext cx="2887681" cy="1415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4644047-30D1-47BD-A7E8-3D3D230060E5}"/>
              </a:ext>
            </a:extLst>
          </p:cNvPr>
          <p:cNvSpPr txBox="1">
            <a:spLocks/>
          </p:cNvSpPr>
          <p:nvPr/>
        </p:nvSpPr>
        <p:spPr>
          <a:xfrm>
            <a:off x="719138" y="47244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9DDD2E6-C185-483B-8549-FA080FAB44F8}"/>
              </a:ext>
            </a:extLst>
          </p:cNvPr>
          <p:cNvSpPr txBox="1">
            <a:spLocks/>
          </p:cNvSpPr>
          <p:nvPr/>
        </p:nvSpPr>
        <p:spPr>
          <a:xfrm>
            <a:off x="922338" y="4876800"/>
            <a:ext cx="5376862" cy="792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schemeClr val="bg1"/>
                </a:solidFill>
                <a:latin typeface="+mj-lt"/>
              </a:rPr>
              <a:t>Text</a:t>
            </a:r>
            <a:endParaRPr>
              <a:solidFill>
                <a:schemeClr val="bg1"/>
              </a:solidFill>
              <a:latin typeface="Titillium Lt" pitchFamily="50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5CEBE6F-A9B2-4C91-9A94-969FB3E861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7355" y="584926"/>
            <a:ext cx="2887681" cy="14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  <p:sldLayoutId id="214748391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82A6818-2D84-4A37-A09C-594526246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030" t="9410" r="54604" b="9516"/>
          <a:stretch/>
        </p:blipFill>
        <p:spPr>
          <a:xfrm>
            <a:off x="82346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44EB38-2931-F5DA-8478-663888B3EA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02" y="6236736"/>
            <a:ext cx="3287046" cy="621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2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E0E92DD-28D2-4519-B561-A0FD69E16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0" t="9410" r="54604" b="9516"/>
          <a:stretch/>
        </p:blipFill>
        <p:spPr>
          <a:xfrm>
            <a:off x="209807" y="6063803"/>
            <a:ext cx="2681690" cy="7200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2FB9E5-FEC1-762C-62A9-78D1A2F61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3" y="6063803"/>
            <a:ext cx="3287046" cy="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6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C3500238-8163-4299-A9F9-66D3A7A33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i="1" dirty="0">
                <a:solidFill>
                  <a:srgbClr val="FF0000"/>
                </a:solidFill>
              </a:rPr>
              <a:t>Template for cities</a:t>
            </a:r>
          </a:p>
          <a:p>
            <a:r>
              <a:rPr lang="en-GB" dirty="0">
                <a:solidFill>
                  <a:srgbClr val="FF0000"/>
                </a:solidFill>
              </a:rPr>
              <a:t>Please add front cover with a picture and name of the entity </a:t>
            </a:r>
          </a:p>
          <a:p>
            <a:endParaRPr lang="en-GB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31F44A0-2AC0-4312-A1C2-FEF80154F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Cover page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82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6E98E-8ABC-4568-A4C2-FE8AFBC0C2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Challenge description </a:t>
            </a:r>
          </a:p>
        </p:txBody>
      </p:sp>
      <p:sp>
        <p:nvSpPr>
          <p:cNvPr id="10" name="AutoShape 2" descr="Double diamond of idea challenges and innovation">
            <a:extLst>
              <a:ext uri="{FF2B5EF4-FFF2-40B4-BE49-F238E27FC236}">
                <a16:creationId xmlns:a16="http://schemas.microsoft.com/office/drawing/2014/main" id="{7386F84F-445D-499D-8032-8DA9D312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2906518"/>
            <a:ext cx="27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Where?</a:t>
            </a:r>
          </a:p>
          <a:p>
            <a:pPr indent="0">
              <a:lnSpc>
                <a:spcPct val="100000"/>
              </a:lnSpc>
              <a:buFont typeface="Arial" pitchFamily="34" charset="0"/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specify the location (you can provide a map, a picture of the current status, etc.)</a:t>
            </a:r>
          </a:p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 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AutoShape 2" descr="Double diamond of idea challenges and innovation">
            <a:extLst>
              <a:ext uri="{FF2B5EF4-FFF2-40B4-BE49-F238E27FC236}">
                <a16:creationId xmlns:a16="http://schemas.microsoft.com/office/drawing/2014/main" id="{4518B285-A7CA-4BB0-BE13-C58FF6D7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4420271"/>
            <a:ext cx="27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Who are the end users?</a:t>
            </a:r>
            <a:endParaRPr lang="en-US" dirty="0">
              <a:ea typeface="MS Mincho"/>
              <a:cs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i.e.: small business owners, elderly people, children, etc. </a:t>
            </a:r>
          </a:p>
        </p:txBody>
      </p:sp>
      <p:sp>
        <p:nvSpPr>
          <p:cNvPr id="14" name="AutoShape 2" descr="Double diamond of idea challenges and innovation">
            <a:extLst>
              <a:ext uri="{FF2B5EF4-FFF2-40B4-BE49-F238E27FC236}">
                <a16:creationId xmlns:a16="http://schemas.microsoft.com/office/drawing/2014/main" id="{8C4752DD-B5E9-4193-816B-BBF94C68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1403700"/>
            <a:ext cx="2700000" cy="7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US" b="1" dirty="0">
                <a:ea typeface="MS Mincho"/>
                <a:cs typeface="Times New Roman"/>
              </a:rPr>
              <a:t>What?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provide your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challenge statement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9FF5ED7-85AB-4DE6-9E45-A2A3F557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3" y="1392766"/>
            <a:ext cx="540000" cy="540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9FD00B2-2FE6-4019-8D3E-FF04CC5C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3" y="2906518"/>
            <a:ext cx="540000" cy="540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16762AB-0AB0-4381-86A8-F4B842E5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3" y="4420271"/>
            <a:ext cx="540000" cy="54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69DAE9-C1C6-48B9-9E12-6254A9D02A1B}"/>
              </a:ext>
            </a:extLst>
          </p:cNvPr>
          <p:cNvCxnSpPr>
            <a:cxnSpLocks/>
          </p:cNvCxnSpPr>
          <p:nvPr/>
        </p:nvCxnSpPr>
        <p:spPr>
          <a:xfrm>
            <a:off x="4292074" y="1443655"/>
            <a:ext cx="0" cy="39600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00AF93-3A3A-4576-9DD7-BC3A0C32A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70995"/>
              </p:ext>
            </p:extLst>
          </p:nvPr>
        </p:nvGraphicFramePr>
        <p:xfrm>
          <a:off x="5928942" y="-5988"/>
          <a:ext cx="58884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37">
                  <a:extLst>
                    <a:ext uri="{9D8B030D-6E8A-4147-A177-3AD203B41FA5}">
                      <a16:colId xmlns:a16="http://schemas.microsoft.com/office/drawing/2014/main" val="884648363"/>
                    </a:ext>
                  </a:extLst>
                </a:gridCol>
                <a:gridCol w="1452221">
                  <a:extLst>
                    <a:ext uri="{9D8B030D-6E8A-4147-A177-3AD203B41FA5}">
                      <a16:colId xmlns:a16="http://schemas.microsoft.com/office/drawing/2014/main" val="3207494447"/>
                    </a:ext>
                  </a:extLst>
                </a:gridCol>
                <a:gridCol w="4045006">
                  <a:extLst>
                    <a:ext uri="{9D8B030D-6E8A-4147-A177-3AD203B41FA5}">
                      <a16:colId xmlns:a16="http://schemas.microsoft.com/office/drawing/2014/main" val="404496456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54CA2"/>
                          </a:solidFill>
                        </a:rPr>
                        <a:t>City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106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Contact person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011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@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E-mail address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3026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DC04B5F-4F09-47DC-961B-D1F358C0A55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946423" y="276236"/>
            <a:ext cx="360000" cy="360000"/>
          </a:xfrm>
          <a:prstGeom prst="rect">
            <a:avLst/>
          </a:prstGeom>
        </p:spPr>
      </p:pic>
      <p:pic>
        <p:nvPicPr>
          <p:cNvPr id="1030" name="Picture 6" descr="Skyline Icons - Download Free Vector Icons | Noun Project">
            <a:extLst>
              <a:ext uri="{FF2B5EF4-FFF2-40B4-BE49-F238E27FC236}">
                <a16:creationId xmlns:a16="http://schemas.microsoft.com/office/drawing/2014/main" id="{81BBFA1D-8D82-4C14-96FE-FBDFACDF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02" y="2984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0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Double diamond of idea challenges and innovation">
            <a:extLst>
              <a:ext uri="{FF2B5EF4-FFF2-40B4-BE49-F238E27FC236}">
                <a16:creationId xmlns:a16="http://schemas.microsoft.com/office/drawing/2014/main" id="{8C4752DD-B5E9-4193-816B-BBF94C68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2" y="2906518"/>
            <a:ext cx="3058178" cy="13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What does good look like? 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Please keep in mind the 3 main pillars of the New European Bauhaus (NEB) initiative: sustainability, quality of experience and inclusion</a:t>
            </a:r>
            <a:endParaRPr lang="en-US" sz="1400" i="1" dirty="0">
              <a:solidFill>
                <a:schemeClr val="tx1">
                  <a:lumMod val="40000"/>
                  <a:lumOff val="60000"/>
                </a:schemeClr>
              </a:solidFill>
              <a:ea typeface="MS Mincho"/>
              <a:cs typeface="Times New Roman"/>
            </a:endParaRPr>
          </a:p>
        </p:txBody>
      </p:sp>
      <p:sp>
        <p:nvSpPr>
          <p:cNvPr id="13" name="AutoShape 2" descr="Double diamond of idea challenges and innovation">
            <a:extLst>
              <a:ext uri="{FF2B5EF4-FFF2-40B4-BE49-F238E27FC236}">
                <a16:creationId xmlns:a16="http://schemas.microsoft.com/office/drawing/2014/main" id="{06BE2C74-F385-4549-9281-814BC1529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21" y="1392766"/>
            <a:ext cx="2792999" cy="7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Background information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Free format: text | pictures | maps</a:t>
            </a:r>
            <a:endParaRPr lang="en-US" sz="1400" i="1" dirty="0">
              <a:solidFill>
                <a:schemeClr val="tx1">
                  <a:lumMod val="40000"/>
                  <a:lumOff val="60000"/>
                </a:schemeClr>
              </a:solidFill>
              <a:ea typeface="MS Mincho"/>
              <a:cs typeface="Times New Roman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7EEB896-11FF-48B3-9CFB-9DA88AA2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3" y="1392766"/>
            <a:ext cx="558600" cy="540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E024EBF-5311-4857-BADA-2EE9FC5B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3" y="2906519"/>
            <a:ext cx="540000" cy="54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839BF-8159-47AB-96C4-9D628E49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593" y="404664"/>
            <a:ext cx="11018490" cy="1117224"/>
          </a:xfrm>
        </p:spPr>
        <p:txBody>
          <a:bodyPr/>
          <a:lstStyle/>
          <a:p>
            <a:r>
              <a:rPr lang="en-US" dirty="0"/>
              <a:t>Challenge description </a:t>
            </a:r>
          </a:p>
        </p:txBody>
      </p:sp>
      <p:sp>
        <p:nvSpPr>
          <p:cNvPr id="23" name="AutoShape 2" descr="Double diamond of idea challenges and innovation">
            <a:extLst>
              <a:ext uri="{FF2B5EF4-FFF2-40B4-BE49-F238E27FC236}">
                <a16:creationId xmlns:a16="http://schemas.microsoft.com/office/drawing/2014/main" id="{986D01D3-2C31-48BE-A975-5DDB5D46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18" y="4420271"/>
            <a:ext cx="3406629" cy="13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0" fontAlgn="base" hangingPunct="0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48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180000" algn="l" rtl="0" eaLnBrk="0" fontAlgn="base" hangingPunct="0">
              <a:lnSpc>
                <a:spcPct val="113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dirty="0">
                <a:ea typeface="MS Mincho"/>
                <a:cs typeface="Times New Roman"/>
              </a:rPr>
              <a:t>What will the city provide?</a:t>
            </a:r>
          </a:p>
          <a:p>
            <a:pPr indent="0">
              <a:buFont typeface="Arial" pitchFamily="34" charset="0"/>
              <a:buNone/>
            </a:pPr>
            <a:r>
              <a:rPr lang="en-GB" sz="1400" i="1" dirty="0">
                <a:solidFill>
                  <a:schemeClr val="tx1">
                    <a:lumMod val="40000"/>
                    <a:lumOff val="60000"/>
                  </a:schemeClr>
                </a:solidFill>
                <a:ea typeface="MS Mincho"/>
                <a:cs typeface="Times New Roman"/>
              </a:rPr>
              <a:t>i.e. access to the site, access to data, facilitate stakeholders engagement, etc.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CD1D95-B950-447F-BCA3-84DB974302B2}"/>
              </a:ext>
            </a:extLst>
          </p:cNvPr>
          <p:cNvCxnSpPr>
            <a:cxnSpLocks/>
          </p:cNvCxnSpPr>
          <p:nvPr/>
        </p:nvCxnSpPr>
        <p:spPr>
          <a:xfrm>
            <a:off x="4292074" y="1443655"/>
            <a:ext cx="0" cy="39600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D05A47E-CE79-4283-B0C3-A6C1F5F6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3" y="4420271"/>
            <a:ext cx="540000" cy="540000"/>
          </a:xfrm>
          <a:prstGeom prst="rect">
            <a:avLst/>
          </a:prstGeom>
        </p:spPr>
      </p:pic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8518EB27-A44F-4D91-9309-E09CA8174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51812"/>
              </p:ext>
            </p:extLst>
          </p:nvPr>
        </p:nvGraphicFramePr>
        <p:xfrm>
          <a:off x="5928942" y="-5988"/>
          <a:ext cx="58884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37">
                  <a:extLst>
                    <a:ext uri="{9D8B030D-6E8A-4147-A177-3AD203B41FA5}">
                      <a16:colId xmlns:a16="http://schemas.microsoft.com/office/drawing/2014/main" val="884648363"/>
                    </a:ext>
                  </a:extLst>
                </a:gridCol>
                <a:gridCol w="1452221">
                  <a:extLst>
                    <a:ext uri="{9D8B030D-6E8A-4147-A177-3AD203B41FA5}">
                      <a16:colId xmlns:a16="http://schemas.microsoft.com/office/drawing/2014/main" val="3207494447"/>
                    </a:ext>
                  </a:extLst>
                </a:gridCol>
                <a:gridCol w="4045006">
                  <a:extLst>
                    <a:ext uri="{9D8B030D-6E8A-4147-A177-3AD203B41FA5}">
                      <a16:colId xmlns:a16="http://schemas.microsoft.com/office/drawing/2014/main" val="404496456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54CA2"/>
                          </a:solidFill>
                        </a:rPr>
                        <a:t>City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106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Contact person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011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@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54CA2"/>
                          </a:solidFill>
                        </a:rPr>
                        <a:t>E-mail address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4CA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3026"/>
                  </a:ext>
                </a:extLst>
              </a:tr>
            </a:tbl>
          </a:graphicData>
        </a:graphic>
      </p:graphicFrame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2F878350-37AC-4F67-B3FD-ECC966B4CF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946423" y="276236"/>
            <a:ext cx="360000" cy="360000"/>
          </a:xfrm>
          <a:prstGeom prst="rect">
            <a:avLst/>
          </a:prstGeom>
        </p:spPr>
      </p:pic>
      <p:pic>
        <p:nvPicPr>
          <p:cNvPr id="29" name="Picture 6" descr="Skyline Icons - Download Free Vector Icons | Noun Project">
            <a:extLst>
              <a:ext uri="{FF2B5EF4-FFF2-40B4-BE49-F238E27FC236}">
                <a16:creationId xmlns:a16="http://schemas.microsoft.com/office/drawing/2014/main" id="{ACB6EE0A-9F2D-42DD-BCF2-55FE06EC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02" y="2984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0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78479E9-4762-4990-B990-30828BE658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Final slide</a:t>
            </a:r>
          </a:p>
          <a:p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E637479-2957-4A3C-8D22-724F190E9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Please insert the contact details with or without picture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1707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header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067686EC-CB11-4685-8F7B-A514BF1F1D36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sual+Text slides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60437A02-7D1B-4EAF-936D-C68EA4E96761}"/>
    </a:ext>
  </a:extLst>
</a:theme>
</file>

<file path=ppt/theme/theme3.xml><?xml version="1.0" encoding="utf-8"?>
<a:theme xmlns:a="http://schemas.openxmlformats.org/drawingml/2006/main" name="Visual slides">
  <a:themeElements>
    <a:clrScheme name="Personalizados 6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00AFA9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C3015366-5CF9-48D0-9D19-CEB1A4F33AE9}"/>
    </a:ext>
  </a:extLst>
</a:theme>
</file>

<file path=ppt/theme/theme4.xml><?xml version="1.0" encoding="utf-8"?>
<a:theme xmlns:a="http://schemas.openxmlformats.org/drawingml/2006/main" name="Closing slides">
  <a:themeElements>
    <a:clrScheme name="Personalizados 9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FFFFFF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441F7A4B-2545-4C41-9FF5-52B7AC8CA1D5}"/>
    </a:ext>
  </a:extLst>
</a:theme>
</file>

<file path=ppt/theme/theme5.xml><?xml version="1.0" encoding="utf-8"?>
<a:theme xmlns:a="http://schemas.openxmlformats.org/drawingml/2006/main" name="Sub Topic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8B2161C9-3443-4A59-A52C-30FB0906FEE5}"/>
    </a:ext>
  </a:extLst>
</a:theme>
</file>

<file path=ppt/theme/theme6.xml><?xml version="1.0" encoding="utf-8"?>
<a:theme xmlns:a="http://schemas.openxmlformats.org/drawingml/2006/main" name="1_Sub Topic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6DE6AF3C-6742-45D6-A57E-B74478C12544}"/>
    </a:ext>
  </a:extLst>
</a:theme>
</file>

<file path=ppt/theme/theme7.xml><?xml version="1.0" encoding="utf-8"?>
<a:theme xmlns:a="http://schemas.openxmlformats.org/drawingml/2006/main" name="Text blank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T UM PPT Template final 2021-2026" id="{4345E2A0-B9ED-4E53-85F2-E91BC68E6373}" vid="{210B59FB-82DF-4D24-85F3-974DD991B3AD}"/>
    </a:ext>
  </a:extLst>
</a:theme>
</file>

<file path=ppt/theme/theme8.xml><?xml version="1.0" encoding="utf-8"?>
<a:theme xmlns:a="http://schemas.openxmlformats.org/drawingml/2006/main" name="1_Closing slides">
  <a:themeElements>
    <a:clrScheme name="Personalizados 9">
      <a:dk1>
        <a:srgbClr val="000000"/>
      </a:dk1>
      <a:lt1>
        <a:srgbClr val="FFFFFF"/>
      </a:lt1>
      <a:dk2>
        <a:srgbClr val="6AB645"/>
      </a:dk2>
      <a:lt2>
        <a:srgbClr val="024EA1"/>
      </a:lt2>
      <a:accent1>
        <a:srgbClr val="73C3ED"/>
      </a:accent1>
      <a:accent2>
        <a:srgbClr val="620E78"/>
      </a:accent2>
      <a:accent3>
        <a:srgbClr val="E64294"/>
      </a:accent3>
      <a:accent4>
        <a:srgbClr val="142C78"/>
      </a:accent4>
      <a:accent5>
        <a:srgbClr val="FCCC15"/>
      </a:accent5>
      <a:accent6>
        <a:srgbClr val="00AEA9"/>
      </a:accent6>
      <a:hlink>
        <a:srgbClr val="FFFFFF"/>
      </a:hlink>
      <a:folHlink>
        <a:srgbClr val="6BB6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B8581484-3ABC-4A72-B9C6-8A870392F6EC}" vid="{9FE2B207-709F-48BC-8495-7E444DD7F047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667e49-d54a-4250-9d84-c038c6c335bb">
      <UserInfo>
        <DisplayName/>
        <AccountId xsi:nil="true"/>
        <AccountType/>
      </UserInfo>
    </SharedWithUsers>
    <lcf76f155ced4ddcb4097134ff3c332f xmlns="59367b8e-6124-4a70-b748-dcb7924ce313">
      <Terms xmlns="http://schemas.microsoft.com/office/infopath/2007/PartnerControls"/>
    </lcf76f155ced4ddcb4097134ff3c332f>
    <TaxCatchAll xmlns="64d2644c-3e8f-476f-bee1-8438476db4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7D650ED9AD94C8178300DB352EE9D" ma:contentTypeVersion="17" ma:contentTypeDescription="Ein neues Dokument erstellen." ma:contentTypeScope="" ma:versionID="f7f15c6d0e0b17868e96abc9a11b3cf6">
  <xsd:schema xmlns:xsd="http://www.w3.org/2001/XMLSchema" xmlns:xs="http://www.w3.org/2001/XMLSchema" xmlns:p="http://schemas.microsoft.com/office/2006/metadata/properties" xmlns:ns2="59367b8e-6124-4a70-b748-dcb7924ce313" xmlns:ns3="41667e49-d54a-4250-9d84-c038c6c335bb" xmlns:ns4="64d2644c-3e8f-476f-bee1-8438476db436" targetNamespace="http://schemas.microsoft.com/office/2006/metadata/properties" ma:root="true" ma:fieldsID="3d299cf286d77820f0bc68b760f66601" ns2:_="" ns3:_="" ns4:_="">
    <xsd:import namespace="59367b8e-6124-4a70-b748-dcb7924ce313"/>
    <xsd:import namespace="41667e49-d54a-4250-9d84-c038c6c335bb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67b8e-6124-4a70-b748-dcb7924ce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67e49-d54a-4250-9d84-c038c6c33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dd44679-7ffd-4392-ab88-d5799b545f99}" ma:internalName="TaxCatchAll" ma:showField="CatchAllData" ma:web="41667e49-d54a-4250-9d84-c038c6c33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A92A7-4789-4B64-917A-C44489DFEC16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0b8dd83-fd17-4b17-b50f-19c0932e6f4f"/>
    <ds:schemaRef ds:uri="64527607-e09f-4f34-a893-8240e04034ac"/>
    <ds:schemaRef ds:uri="41667e49-d54a-4250-9d84-c038c6c335bb"/>
    <ds:schemaRef ds:uri="59367b8e-6124-4a70-b748-dcb7924ce313"/>
    <ds:schemaRef ds:uri="64d2644c-3e8f-476f-bee1-8438476db436"/>
  </ds:schemaRefs>
</ds:datastoreItem>
</file>

<file path=customXml/itemProps2.xml><?xml version="1.0" encoding="utf-8"?>
<ds:datastoreItem xmlns:ds="http://schemas.openxmlformats.org/officeDocument/2006/customXml" ds:itemID="{79A5D583-A125-4E88-BFEE-0873141E7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67b8e-6124-4a70-b748-dcb7924ce313"/>
    <ds:schemaRef ds:uri="41667e49-d54a-4250-9d84-c038c6c335bb"/>
    <ds:schemaRef ds:uri="64d2644c-3e8f-476f-bee1-8438476db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A0324-28BE-4826-AA5A-119C6FD5919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B105E2D-07A4-475A-A5B2-A086695B24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EIT UM final 2021-2026</Template>
  <TotalTime>0</TotalTime>
  <Words>161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Titillium Lt</vt:lpstr>
      <vt:lpstr>Section header</vt:lpstr>
      <vt:lpstr>Visual+Text slides</vt:lpstr>
      <vt:lpstr>Visual slides</vt:lpstr>
      <vt:lpstr>Closing slides</vt:lpstr>
      <vt:lpstr>Sub Topic slides</vt:lpstr>
      <vt:lpstr>1_Sub Topic slides</vt:lpstr>
      <vt:lpstr>Text blank slides</vt:lpstr>
      <vt:lpstr>1_Closing slides</vt:lpstr>
      <vt:lpstr>PowerPoint Presentation</vt:lpstr>
      <vt:lpstr>PowerPoint Presentation</vt:lpstr>
      <vt:lpstr>PowerPoint Presentation</vt:lpstr>
      <vt:lpstr>PowerPoint Presentation</vt:lpstr>
    </vt:vector>
  </TitlesOfParts>
  <Manager>martin.margreiter@eiturbanmobility.eu</Manager>
  <Company>Martin Margreiter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Casas Juan</dc:creator>
  <cp:lastModifiedBy>Maria Marrugat</cp:lastModifiedBy>
  <cp:revision>8</cp:revision>
  <dcterms:created xsi:type="dcterms:W3CDTF">2022-02-28T16:12:46Z</dcterms:created>
  <dcterms:modified xsi:type="dcterms:W3CDTF">2023-08-07T10:13:28Z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Anna Clark</vt:lpwstr>
  </property>
  <property fmtid="{D5CDD505-2E9C-101B-9397-08002B2CF9AE}" pid="3" name="SharedWithUsers">
    <vt:lpwstr/>
  </property>
  <property fmtid="{D5CDD505-2E9C-101B-9397-08002B2CF9AE}" pid="4" name="display_urn:schemas-microsoft-com:office:office#Author">
    <vt:lpwstr>Jezabel Martinez</vt:lpwstr>
  </property>
  <property fmtid="{D5CDD505-2E9C-101B-9397-08002B2CF9AE}" pid="5" name="ComplianceAssetId">
    <vt:lpwstr/>
  </property>
  <property fmtid="{D5CDD505-2E9C-101B-9397-08002B2CF9AE}" pid="6" name="ContentTypeId">
    <vt:lpwstr>0x0101008107D650ED9AD94C8178300DB352EE9D</vt:lpwstr>
  </property>
</Properties>
</file>